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645" r:id="rId2"/>
    <p:sldId id="654" r:id="rId3"/>
    <p:sldId id="655" r:id="rId4"/>
    <p:sldId id="656" r:id="rId5"/>
    <p:sldId id="657" r:id="rId6"/>
    <p:sldId id="658" r:id="rId7"/>
    <p:sldId id="659" r:id="rId8"/>
    <p:sldId id="660" r:id="rId9"/>
    <p:sldId id="661" r:id="rId10"/>
    <p:sldId id="662" r:id="rId11"/>
    <p:sldId id="646" r:id="rId12"/>
    <p:sldId id="647" r:id="rId13"/>
    <p:sldId id="648" r:id="rId14"/>
    <p:sldId id="649" r:id="rId15"/>
    <p:sldId id="653" r:id="rId16"/>
    <p:sldId id="650" r:id="rId17"/>
    <p:sldId id="652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1" autoAdjust="0"/>
    <p:restoredTop sz="91470" autoAdjust="0"/>
  </p:normalViewPr>
  <p:slideViewPr>
    <p:cSldViewPr>
      <p:cViewPr>
        <p:scale>
          <a:sx n="87" d="100"/>
          <a:sy n="87" d="100"/>
        </p:scale>
        <p:origin x="864" y="3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August 20,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46303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Implementing </a:t>
            </a:r>
          </a:p>
          <a:p>
            <a:pPr algn="ctr"/>
            <a:r>
              <a:rPr lang="en-US" altLang="ko-KR" sz="6000" dirty="0">
                <a:solidFill>
                  <a:srgbClr val="C00000"/>
                </a:solidFill>
              </a:rPr>
              <a:t>m</a:t>
            </a:r>
            <a:r>
              <a:rPr lang="en-US" altLang="ko-KR" sz="6000" dirty="0" smtClean="0">
                <a:solidFill>
                  <a:srgbClr val="C00000"/>
                </a:solidFill>
              </a:rPr>
              <a:t>ulti layer perceptron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93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Import packages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32856"/>
            <a:ext cx="9144000" cy="24797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9016" y="67455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24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5322"/>
            <a:ext cx="9144000" cy="27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MNIST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15322"/>
            <a:ext cx="9144000" cy="14273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52301"/>
            <a:ext cx="9144000" cy="275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0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Tensor graph constructed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51795"/>
            <a:ext cx="9144000" cy="58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Functions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" y="1844824"/>
            <a:ext cx="7884368" cy="331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4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67719"/>
            <a:ext cx="7467600" cy="33655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Functions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885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Run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1069802"/>
            <a:ext cx="6840760" cy="50781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4518" y="3140968"/>
            <a:ext cx="2673950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0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Further works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1484784"/>
            <a:ext cx="3832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Add a third hidden layer! 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39551" y="2460174"/>
            <a:ext cx="289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Add dropout layers</a:t>
            </a:r>
            <a:endParaRPr kumimoji="1" lang="ko-KR" altLang="en-US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2932258"/>
            <a:ext cx="7884368" cy="329216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275856" y="3068960"/>
            <a:ext cx="1306944" cy="432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78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59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74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66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60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06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29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81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52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33284</TotalTime>
  <Words>40</Words>
  <Application>Microsoft Macintosh PowerPoint</Application>
  <PresentationFormat>화면 슬라이드 쇼(4:3)</PresentationFormat>
  <Paragraphs>27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휴먼둥근헤드라인</vt:lpstr>
      <vt:lpstr>Arial</vt:lpstr>
      <vt:lpstr>Garamond</vt:lpstr>
      <vt:lpstr>Meiryo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Import packages</vt:lpstr>
      <vt:lpstr>MNIST</vt:lpstr>
      <vt:lpstr>Tensor graph constructed</vt:lpstr>
      <vt:lpstr>Functions</vt:lpstr>
      <vt:lpstr>Functions</vt:lpstr>
      <vt:lpstr>Run</vt:lpstr>
      <vt:lpstr>Further works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1122</cp:revision>
  <dcterms:created xsi:type="dcterms:W3CDTF">2010-03-17T18:05:41Z</dcterms:created>
  <dcterms:modified xsi:type="dcterms:W3CDTF">2016-08-19T20:16:56Z</dcterms:modified>
</cp:coreProperties>
</file>